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65115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6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3949" y="1122363"/>
            <a:ext cx="1238369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3949" y="3602038"/>
            <a:ext cx="1238369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0A54-95B0-47B3-94D9-39E5F1C5EC3A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CA68-1BCF-4751-8B3D-DBD5C166C5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541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0A54-95B0-47B3-94D9-39E5F1C5EC3A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CA68-1BCF-4751-8B3D-DBD5C166C5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600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816105" y="365125"/>
            <a:ext cx="356031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5171" y="365125"/>
            <a:ext cx="1047453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0A54-95B0-47B3-94D9-39E5F1C5EC3A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CA68-1BCF-4751-8B3D-DBD5C166C5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29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0A54-95B0-47B3-94D9-39E5F1C5EC3A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CA68-1BCF-4751-8B3D-DBD5C166C5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930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6572" y="1709739"/>
            <a:ext cx="1424124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6572" y="4589464"/>
            <a:ext cx="1424124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0A54-95B0-47B3-94D9-39E5F1C5EC3A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CA68-1BCF-4751-8B3D-DBD5C166C5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515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5172" y="1825625"/>
            <a:ext cx="701742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58991" y="1825625"/>
            <a:ext cx="701742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0A54-95B0-47B3-94D9-39E5F1C5EC3A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CA68-1BCF-4751-8B3D-DBD5C166C5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779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322" y="365126"/>
            <a:ext cx="1424124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7323" y="1681163"/>
            <a:ext cx="69851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7323" y="2505075"/>
            <a:ext cx="69851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58991" y="1681163"/>
            <a:ext cx="70195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58991" y="2505075"/>
            <a:ext cx="701957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0A54-95B0-47B3-94D9-39E5F1C5EC3A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CA68-1BCF-4751-8B3D-DBD5C166C5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78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0A54-95B0-47B3-94D9-39E5F1C5EC3A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CA68-1BCF-4751-8B3D-DBD5C166C5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78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0A54-95B0-47B3-94D9-39E5F1C5EC3A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CA68-1BCF-4751-8B3D-DBD5C166C5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413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323" y="457200"/>
            <a:ext cx="532541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9576" y="987426"/>
            <a:ext cx="835899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7323" y="2057400"/>
            <a:ext cx="532541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0A54-95B0-47B3-94D9-39E5F1C5EC3A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CA68-1BCF-4751-8B3D-DBD5C166C5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91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323" y="457200"/>
            <a:ext cx="532541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019576" y="987426"/>
            <a:ext cx="835899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7323" y="2057400"/>
            <a:ext cx="532541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0A54-95B0-47B3-94D9-39E5F1C5EC3A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CA68-1BCF-4751-8B3D-DBD5C166C5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261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5172" y="365126"/>
            <a:ext cx="142412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5172" y="1825625"/>
            <a:ext cx="142412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5172" y="6356351"/>
            <a:ext cx="37151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50A54-95B0-47B3-94D9-39E5F1C5EC3A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9464" y="6356351"/>
            <a:ext cx="55726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61309" y="6356351"/>
            <a:ext cx="37151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2CA68-1BCF-4751-8B3D-DBD5C166C5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05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E1904-C716-44C7-B404-91CE0664D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53" y="0"/>
            <a:ext cx="529811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864E74-CDD4-4787-98A4-2AC3BF706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23" y="0"/>
            <a:ext cx="529811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652B35-300B-480E-87C3-256D9F933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061" y="0"/>
            <a:ext cx="5298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11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Tati Micheletti</dc:creator>
  <cp:lastModifiedBy>Tati Micheletti</cp:lastModifiedBy>
  <cp:revision>1</cp:revision>
  <dcterms:created xsi:type="dcterms:W3CDTF">2019-02-04T22:45:17Z</dcterms:created>
  <dcterms:modified xsi:type="dcterms:W3CDTF">2019-02-04T22:47:26Z</dcterms:modified>
</cp:coreProperties>
</file>